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2" r:id="rId3"/>
    <p:sldId id="380" r:id="rId4"/>
    <p:sldId id="415" r:id="rId5"/>
    <p:sldId id="257" r:id="rId6"/>
    <p:sldId id="262" r:id="rId7"/>
    <p:sldId id="426" r:id="rId8"/>
    <p:sldId id="427" r:id="rId9"/>
    <p:sldId id="263" r:id="rId10"/>
    <p:sldId id="260" r:id="rId11"/>
    <p:sldId id="419" r:id="rId12"/>
    <p:sldId id="441" r:id="rId13"/>
    <p:sldId id="406" r:id="rId14"/>
    <p:sldId id="408" r:id="rId15"/>
    <p:sldId id="430" r:id="rId16"/>
    <p:sldId id="442" r:id="rId17"/>
    <p:sldId id="407" r:id="rId18"/>
    <p:sldId id="418" r:id="rId19"/>
    <p:sldId id="438" r:id="rId20"/>
    <p:sldId id="440" r:id="rId21"/>
    <p:sldId id="3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/>
    <p:restoredTop sz="91867"/>
  </p:normalViewPr>
  <p:slideViewPr>
    <p:cSldViewPr snapToGrid="0">
      <p:cViewPr>
        <p:scale>
          <a:sx n="105" d="100"/>
          <a:sy n="105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6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适应单元格和动态字体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启用自适应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在餐馆详情页视图控制器的载入方法中加入：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2762041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tableView.estimatedRowHeight</a:t>
            </a:r>
            <a:r>
              <a:rPr lang="en-US" altLang="zh-CN" dirty="0"/>
              <a:t> = 36</a:t>
            </a:r>
          </a:p>
          <a:p>
            <a:r>
              <a:rPr lang="en-US" altLang="zh-CN" dirty="0" err="1" smtClean="0"/>
              <a:t>tableView.rowHeight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UITableViewAutomaticDimension</a:t>
            </a:r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追加约束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使用单元格自适应，必须确保相应的标签设置了顶距和底距。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设置相对其容器视图的顶距和底距为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12" y="2300732"/>
            <a:ext cx="4356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查看运行效果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你会发现标签依然是缩略的。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标签行数自适应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默认标签的行数是固定的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标签行数非固定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。然后运行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34"/>
            <a:ext cx="12191592" cy="40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练习：尝试实现餐馆列表页的单元格自适应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573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281" y="1765116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通用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辅助功能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更大字体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辅助功能中的更大字体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66" y="2655629"/>
            <a:ext cx="2796540" cy="4946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39009" y="2847308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启用之后，可以拖动滑块改变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中字体大小。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但目前支持的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不多。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苹果鼓励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支持这一特性。</a:t>
            </a: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适配动态字体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6353" y="1753754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小菜一碟！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只要在设置字体时，不设置字体大小，而是选择一种文字样式即可。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比如把餐馆名标签的字体设为“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Headline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3296611"/>
            <a:ext cx="10058400" cy="32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312306"/>
            <a:ext cx="11239500" cy="7496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84849" y="195655"/>
            <a:ext cx="3475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人生中最好的年头，是靠自己的年头。那些年，你不拼爹，不靠妈，不骂社会，不做喷子。那些年，你活出了自我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阿伯特 爱丽丝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selfsizecell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8096" y="207264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推出的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的新特性“自适应单元格”，可以根据内容动态调整单元格高度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非常实用。只要做好布局约束和加上几行代码就可以做到。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6176" y="396240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“自适应单元格”支持“动态字体”。动态字体可以让用户自定义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中字体大小。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自适应单元格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使用概要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69622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对原先单元格添加自动布局约束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91458" y="25443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指定列表视图的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estimatedRowHeight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预计行高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）属性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1458" y="348179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设置列表视图的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（行高）属性为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UITableViewAutomaticDimension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（自动计算）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457" y="4530309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实例代码：</a:t>
            </a: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tableView.estimatedRowHeight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UITableViewAutomaticDimension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457" y="611583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960879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3823" y="2142670"/>
            <a:ext cx="782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启用自适应及添加约束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544776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93825" y="381258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标签行数自适应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5094693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06394" y="5345147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地址细化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984" y="1217651"/>
            <a:ext cx="11667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</a:t>
            </a:r>
            <a:r>
              <a:rPr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Restaurant(name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咖啡胡同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香港上环德辅道西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78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G/F",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cafedeadend.jpg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霍米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香港上环文咸东街太平山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22-24A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B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homei.jpg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茶屋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香港葵涌和宜合道熟食市场地下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teakha.jpg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洛伊斯咖啡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奥地利式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休闲饮料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香港新界葵涌屏富径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cafeloisl.jpg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贝蒂生蚝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香港九龙尖沙咀河内道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18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近港铁尖东站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N3,N4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出口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) 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petiteoyster.jpg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福奇餐馆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香港岛中环都爹利街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13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号乐成行地库中层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forkeerestaurant.jpg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阿波画室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香港岛铜锣湾轩尼诗道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555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号崇光百货地库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楼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30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号铺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posatelier.jpg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伯克街面包坊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巧克力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"4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Hickson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The Rocks NSW 2000",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bourkestreetbakery.jpg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黑氏巧克力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"31 Wheat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Sydney NSW 2001",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haighschocolate.jpg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惠灵顿雪梨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海鲜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"1/11-31 York Street Sydney NSW Australia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Sydney NSW 2000",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palominoespresso.jpg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北州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"Macy's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151 W 34th St Fifth Floor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10001",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upstate.jpg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布鲁克林塔菲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"250 8th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10107",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traif.jpg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格雷厄姆大街肉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早餐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早午餐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"55-1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Riverwalk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Pl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West New York, NJ 07093",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grahamavenuemeats.jpg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华夫饼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沃夫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"1585 Broadway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10036-8200",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wafflewolf.jpg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五叶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"1460 Broadway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10036",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fiveleaves.jpg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眼光咖啡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拉丁美式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"250 8th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10107",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cafelore.jpg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忏悔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"822 Lexington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10065",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confessional.jpg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巴拉菲娜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"Unit 2, Eldon Chambers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30-32 Fleet St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EC4Y 1AA",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barrafina.jpg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多尼西亚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"Waterloo Station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SE1 7LY",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donostia.jpg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皇家橡树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英式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"Unit 4a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44-58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Brompton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SW3 1BW",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royaloak.jpg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"7-9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Golders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Green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NW11 8DY",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thaicafe.jpg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</a:t>
            </a:r>
            <a:endParaRPr lang="zh-CN" altLang="en-US" sz="1200" b="1" dirty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地址多余部分被缩略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77" y="2518156"/>
            <a:ext cx="3987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适应及添加约束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7789</TotalTime>
  <Words>1191</Words>
  <Application>Microsoft Macintosh PowerPoint</Application>
  <PresentationFormat>宽屏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1701</cp:revision>
  <dcterms:created xsi:type="dcterms:W3CDTF">2014-05-16T07:57:58Z</dcterms:created>
  <dcterms:modified xsi:type="dcterms:W3CDTF">2015-10-14T08:58:08Z</dcterms:modified>
</cp:coreProperties>
</file>